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9" r:id="rId5"/>
    <p:sldId id="265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2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390A-4B4B-4A2D-B8A3-6CC5B31564B1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26A7F-0185-4A34-8CDE-F74F76714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88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390A-4B4B-4A2D-B8A3-6CC5B31564B1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26A7F-0185-4A34-8CDE-F74F76714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05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390A-4B4B-4A2D-B8A3-6CC5B31564B1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26A7F-0185-4A34-8CDE-F74F76714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913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390A-4B4B-4A2D-B8A3-6CC5B31564B1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26A7F-0185-4A34-8CDE-F74F76714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92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390A-4B4B-4A2D-B8A3-6CC5B31564B1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26A7F-0185-4A34-8CDE-F74F76714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099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390A-4B4B-4A2D-B8A3-6CC5B31564B1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26A7F-0185-4A34-8CDE-F74F76714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028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390A-4B4B-4A2D-B8A3-6CC5B31564B1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26A7F-0185-4A34-8CDE-F74F76714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089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390A-4B4B-4A2D-B8A3-6CC5B31564B1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26A7F-0185-4A34-8CDE-F74F76714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094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390A-4B4B-4A2D-B8A3-6CC5B31564B1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26A7F-0185-4A34-8CDE-F74F76714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09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390A-4B4B-4A2D-B8A3-6CC5B31564B1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26A7F-0185-4A34-8CDE-F74F76714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37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390A-4B4B-4A2D-B8A3-6CC5B31564B1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26A7F-0185-4A34-8CDE-F74F76714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869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E390A-4B4B-4A2D-B8A3-6CC5B31564B1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26A7F-0185-4A34-8CDE-F74F76714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082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43200" y="2111827"/>
            <a:ext cx="35176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i="1" dirty="0"/>
              <a:t>Show A Little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20900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62000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In this life</a:t>
            </a:r>
          </a:p>
          <a:p>
            <a:pPr algn="ctr"/>
            <a:r>
              <a:rPr lang="en-US" sz="2800" dirty="0"/>
              <a:t>You won’t always get your way</a:t>
            </a:r>
          </a:p>
          <a:p>
            <a:pPr algn="ctr"/>
            <a:r>
              <a:rPr lang="en-US" sz="2800" dirty="0"/>
              <a:t>You have to swallow your pride</a:t>
            </a:r>
          </a:p>
          <a:p>
            <a:pPr algn="ctr"/>
            <a:r>
              <a:rPr lang="en-US" sz="2800" dirty="0"/>
              <a:t>Elevate some kindness</a:t>
            </a:r>
          </a:p>
          <a:p>
            <a:pPr algn="ctr"/>
            <a:r>
              <a:rPr lang="en-US" sz="2800" dirty="0"/>
              <a:t>In your life </a:t>
            </a:r>
          </a:p>
          <a:p>
            <a:pPr algn="ctr"/>
            <a:r>
              <a:rPr lang="en-US" sz="2800" dirty="0"/>
              <a:t>Every day</a:t>
            </a:r>
          </a:p>
          <a:p>
            <a:pPr algn="ctr"/>
            <a:r>
              <a:rPr lang="en-US" sz="2800" dirty="0"/>
              <a:t> </a:t>
            </a:r>
          </a:p>
          <a:p>
            <a:pPr algn="ctr"/>
            <a:r>
              <a:rPr lang="en-US" sz="2800" dirty="0"/>
              <a:t>You can make this world brighter</a:t>
            </a:r>
          </a:p>
          <a:p>
            <a:pPr algn="ctr"/>
            <a:r>
              <a:rPr lang="en-US" sz="2800" dirty="0"/>
              <a:t>With how you treat others</a:t>
            </a:r>
          </a:p>
          <a:p>
            <a:pPr algn="ctr"/>
            <a:r>
              <a:rPr lang="en-US" sz="2800" dirty="0"/>
              <a:t>Crank the music</a:t>
            </a:r>
          </a:p>
          <a:p>
            <a:pPr algn="ctr"/>
            <a:r>
              <a:rPr lang="en-US" sz="2800" dirty="0"/>
              <a:t>Think a little higher</a:t>
            </a:r>
          </a:p>
        </p:txBody>
      </p:sp>
    </p:spTree>
    <p:extLst>
      <p:ext uri="{BB962C8B-B14F-4D97-AF65-F5344CB8AC3E}">
        <p14:creationId xmlns:p14="http://schemas.microsoft.com/office/powerpoint/2010/main" val="192557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19200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/>
              <a:t>Gotta</a:t>
            </a:r>
            <a:r>
              <a:rPr lang="en-US" sz="2800" b="1" dirty="0"/>
              <a:t> live it,</a:t>
            </a:r>
            <a:endParaRPr lang="en-US" sz="2800" dirty="0"/>
          </a:p>
          <a:p>
            <a:pPr algn="ctr"/>
            <a:r>
              <a:rPr lang="en-US" sz="2800" b="1" dirty="0" err="1"/>
              <a:t>Gotta</a:t>
            </a:r>
            <a:r>
              <a:rPr lang="en-US" sz="2800" b="1" dirty="0"/>
              <a:t> give it</a:t>
            </a:r>
            <a:endParaRPr lang="en-US" sz="2800" dirty="0"/>
          </a:p>
          <a:p>
            <a:pPr algn="ctr"/>
            <a:r>
              <a:rPr lang="en-US" sz="2800" b="1" dirty="0"/>
              <a:t>So show a little respect</a:t>
            </a:r>
            <a:endParaRPr lang="en-US" sz="2800" dirty="0"/>
          </a:p>
          <a:p>
            <a:pPr algn="ctr"/>
            <a:r>
              <a:rPr lang="en-US" sz="2800" b="1" dirty="0" err="1"/>
              <a:t>Gotta</a:t>
            </a:r>
            <a:r>
              <a:rPr lang="en-US" sz="2800" b="1" dirty="0"/>
              <a:t> share it,</a:t>
            </a:r>
            <a:endParaRPr lang="en-US" sz="2800" dirty="0"/>
          </a:p>
          <a:p>
            <a:pPr algn="ctr"/>
            <a:r>
              <a:rPr lang="en-US" sz="2800" b="1" dirty="0" err="1"/>
              <a:t>Gotta</a:t>
            </a:r>
            <a:r>
              <a:rPr lang="en-US" sz="2800" b="1" dirty="0"/>
              <a:t> spread it</a:t>
            </a:r>
            <a:endParaRPr lang="en-US" sz="2800" dirty="0"/>
          </a:p>
          <a:p>
            <a:pPr algn="ctr"/>
            <a:r>
              <a:rPr lang="en-US" sz="2800" b="1" dirty="0"/>
              <a:t>Let’s show a little respect</a:t>
            </a:r>
            <a:endParaRPr lang="en-US" sz="2800" dirty="0"/>
          </a:p>
          <a:p>
            <a:pPr algn="ctr"/>
            <a:r>
              <a:rPr lang="en-US" sz="2800" b="1" dirty="0"/>
              <a:t>It starts with me and you</a:t>
            </a:r>
            <a:endParaRPr lang="en-US" sz="2800" dirty="0"/>
          </a:p>
          <a:p>
            <a:pPr algn="ctr"/>
            <a:r>
              <a:rPr lang="en-US" sz="2800" b="1" dirty="0"/>
              <a:t>And what we choose to say and do</a:t>
            </a:r>
            <a:endParaRPr lang="en-US" sz="2800" dirty="0"/>
          </a:p>
          <a:p>
            <a:pPr algn="ctr"/>
            <a:r>
              <a:rPr lang="en-US" sz="2800" b="1" dirty="0" err="1"/>
              <a:t>Gotta</a:t>
            </a:r>
            <a:r>
              <a:rPr lang="en-US" sz="2800" b="1" dirty="0"/>
              <a:t> live it, </a:t>
            </a:r>
            <a:r>
              <a:rPr lang="en-US" sz="2800" b="1" dirty="0" err="1"/>
              <a:t>gotta</a:t>
            </a:r>
            <a:r>
              <a:rPr lang="en-US" sz="2800" b="1" dirty="0"/>
              <a:t> give it</a:t>
            </a:r>
            <a:endParaRPr lang="en-US" sz="2800" dirty="0"/>
          </a:p>
          <a:p>
            <a:pPr algn="ctr"/>
            <a:r>
              <a:rPr lang="en-US" sz="2800" b="1" dirty="0"/>
              <a:t>So show a little respect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3056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4300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It’s a big, big world </a:t>
            </a:r>
          </a:p>
          <a:p>
            <a:pPr algn="ctr"/>
            <a:r>
              <a:rPr lang="en-US" sz="2800" dirty="0"/>
              <a:t>With lots of different people in our lives </a:t>
            </a:r>
          </a:p>
          <a:p>
            <a:pPr algn="ctr"/>
            <a:r>
              <a:rPr lang="en-US" sz="2800" dirty="0"/>
              <a:t>What will you show to them?</a:t>
            </a:r>
          </a:p>
          <a:p>
            <a:pPr algn="ctr"/>
            <a:r>
              <a:rPr lang="en-US" sz="2800" dirty="0"/>
              <a:t>When the going gets tough and things are hard </a:t>
            </a:r>
          </a:p>
          <a:p>
            <a:pPr algn="ctr"/>
            <a:r>
              <a:rPr lang="en-US" sz="2800" dirty="0"/>
              <a:t> </a:t>
            </a:r>
          </a:p>
          <a:p>
            <a:pPr algn="ctr"/>
            <a:r>
              <a:rPr lang="en-US" sz="2800" dirty="0"/>
              <a:t>You can make this world brighter</a:t>
            </a:r>
          </a:p>
          <a:p>
            <a:pPr algn="ctr"/>
            <a:r>
              <a:rPr lang="en-US" sz="2800" dirty="0"/>
              <a:t>With how you treat others</a:t>
            </a:r>
          </a:p>
          <a:p>
            <a:pPr algn="ctr"/>
            <a:r>
              <a:rPr lang="en-US" sz="2800" dirty="0"/>
              <a:t>Turn it up </a:t>
            </a:r>
          </a:p>
          <a:p>
            <a:pPr algn="ctr"/>
            <a:r>
              <a:rPr lang="en-US" sz="2800" dirty="0"/>
              <a:t>Sing a little higher</a:t>
            </a:r>
          </a:p>
        </p:txBody>
      </p:sp>
    </p:spTree>
    <p:extLst>
      <p:ext uri="{BB962C8B-B14F-4D97-AF65-F5344CB8AC3E}">
        <p14:creationId xmlns:p14="http://schemas.microsoft.com/office/powerpoint/2010/main" val="162240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19200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/>
              <a:t>Gotta</a:t>
            </a:r>
            <a:r>
              <a:rPr lang="en-US" sz="2800" b="1" dirty="0"/>
              <a:t> live it,</a:t>
            </a:r>
            <a:endParaRPr lang="en-US" sz="2800" dirty="0"/>
          </a:p>
          <a:p>
            <a:pPr algn="ctr"/>
            <a:r>
              <a:rPr lang="en-US" sz="2800" b="1" dirty="0" err="1"/>
              <a:t>Gotta</a:t>
            </a:r>
            <a:r>
              <a:rPr lang="en-US" sz="2800" b="1" dirty="0"/>
              <a:t> give it</a:t>
            </a:r>
            <a:endParaRPr lang="en-US" sz="2800" dirty="0"/>
          </a:p>
          <a:p>
            <a:pPr algn="ctr"/>
            <a:r>
              <a:rPr lang="en-US" sz="2800" b="1" dirty="0"/>
              <a:t>So show a little respect</a:t>
            </a:r>
            <a:endParaRPr lang="en-US" sz="2800" dirty="0"/>
          </a:p>
          <a:p>
            <a:pPr algn="ctr"/>
            <a:r>
              <a:rPr lang="en-US" sz="2800" b="1" dirty="0" err="1"/>
              <a:t>Gotta</a:t>
            </a:r>
            <a:r>
              <a:rPr lang="en-US" sz="2800" b="1" dirty="0"/>
              <a:t> share it,</a:t>
            </a:r>
            <a:endParaRPr lang="en-US" sz="2800" dirty="0"/>
          </a:p>
          <a:p>
            <a:pPr algn="ctr"/>
            <a:r>
              <a:rPr lang="en-US" sz="2800" b="1" dirty="0" err="1"/>
              <a:t>Gotta</a:t>
            </a:r>
            <a:r>
              <a:rPr lang="en-US" sz="2800" b="1" dirty="0"/>
              <a:t> spread it</a:t>
            </a:r>
            <a:endParaRPr lang="en-US" sz="2800" dirty="0"/>
          </a:p>
          <a:p>
            <a:pPr algn="ctr"/>
            <a:r>
              <a:rPr lang="en-US" sz="2800" b="1" dirty="0"/>
              <a:t>Let’s show a little respect</a:t>
            </a:r>
            <a:endParaRPr lang="en-US" sz="2800" dirty="0"/>
          </a:p>
          <a:p>
            <a:pPr algn="ctr"/>
            <a:r>
              <a:rPr lang="en-US" sz="2800" b="1" dirty="0"/>
              <a:t>It starts with me and you</a:t>
            </a:r>
            <a:endParaRPr lang="en-US" sz="2800" dirty="0"/>
          </a:p>
          <a:p>
            <a:pPr algn="ctr"/>
            <a:r>
              <a:rPr lang="en-US" sz="2800" b="1" dirty="0"/>
              <a:t>And what we choose to say and do</a:t>
            </a:r>
            <a:endParaRPr lang="en-US" sz="2800" dirty="0"/>
          </a:p>
          <a:p>
            <a:pPr algn="ctr"/>
            <a:r>
              <a:rPr lang="en-US" sz="2800" b="1" dirty="0" err="1"/>
              <a:t>Gotta</a:t>
            </a:r>
            <a:r>
              <a:rPr lang="en-US" sz="2800" b="1" dirty="0"/>
              <a:t> live it, </a:t>
            </a:r>
            <a:r>
              <a:rPr lang="en-US" sz="2800" b="1" dirty="0" err="1"/>
              <a:t>gotta</a:t>
            </a:r>
            <a:r>
              <a:rPr lang="en-US" sz="2800" b="1" dirty="0"/>
              <a:t> give it</a:t>
            </a:r>
            <a:endParaRPr lang="en-US" sz="2800" dirty="0"/>
          </a:p>
          <a:p>
            <a:pPr algn="ctr"/>
            <a:r>
              <a:rPr lang="en-US" sz="2800" b="1" dirty="0"/>
              <a:t>So show a little respect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5550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29" y="381000"/>
            <a:ext cx="9140371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They may be smaller</a:t>
            </a:r>
          </a:p>
          <a:p>
            <a:pPr algn="ctr"/>
            <a:r>
              <a:rPr lang="en-US" sz="2800" dirty="0"/>
              <a:t>You may be taller</a:t>
            </a:r>
          </a:p>
          <a:p>
            <a:pPr algn="ctr"/>
            <a:r>
              <a:rPr lang="en-US" sz="2800" dirty="0"/>
              <a:t>But you’ve got to show a little respect</a:t>
            </a:r>
          </a:p>
          <a:p>
            <a:pPr algn="ctr"/>
            <a:r>
              <a:rPr lang="en-US" sz="2800" dirty="0"/>
              <a:t>They may be wiser </a:t>
            </a:r>
          </a:p>
          <a:p>
            <a:pPr algn="ctr"/>
            <a:r>
              <a:rPr lang="en-US" sz="2800" dirty="0"/>
              <a:t>You may play harder</a:t>
            </a:r>
          </a:p>
          <a:p>
            <a:pPr algn="ctr"/>
            <a:r>
              <a:rPr lang="en-US" sz="2800" dirty="0"/>
              <a:t>But you’ve got to show a little respect</a:t>
            </a:r>
          </a:p>
          <a:p>
            <a:pPr algn="ctr"/>
            <a:r>
              <a:rPr lang="en-US" sz="2800" dirty="0"/>
              <a:t>They may be cooler </a:t>
            </a:r>
          </a:p>
          <a:p>
            <a:pPr algn="ctr"/>
            <a:r>
              <a:rPr lang="en-US" sz="2800" dirty="0"/>
              <a:t>You might be a ruler</a:t>
            </a:r>
          </a:p>
          <a:p>
            <a:pPr algn="ctr"/>
            <a:r>
              <a:rPr lang="en-US" sz="2800" dirty="0"/>
              <a:t>But you’ve got to show a little respect</a:t>
            </a:r>
          </a:p>
          <a:p>
            <a:pPr algn="ctr"/>
            <a:r>
              <a:rPr lang="en-US" sz="2800" dirty="0"/>
              <a:t> </a:t>
            </a:r>
          </a:p>
          <a:p>
            <a:pPr algn="ctr"/>
            <a:r>
              <a:rPr lang="en-US" sz="2800" dirty="0"/>
              <a:t>’Cause how you treat others</a:t>
            </a:r>
          </a:p>
          <a:p>
            <a:pPr algn="ctr"/>
            <a:r>
              <a:rPr lang="en-US" sz="2800" dirty="0"/>
              <a:t>Is how this world is </a:t>
            </a:r>
            <a:r>
              <a:rPr lang="en-US" sz="2800" dirty="0" err="1"/>
              <a:t>gonna</a:t>
            </a:r>
            <a:r>
              <a:rPr lang="en-US" sz="2800" dirty="0"/>
              <a:t> treat you</a:t>
            </a:r>
          </a:p>
          <a:p>
            <a:pPr algn="ctr"/>
            <a:r>
              <a:rPr lang="en-US" sz="2800" dirty="0"/>
              <a:t>So think a little higher</a:t>
            </a:r>
          </a:p>
        </p:txBody>
      </p:sp>
    </p:spTree>
    <p:extLst>
      <p:ext uri="{BB962C8B-B14F-4D97-AF65-F5344CB8AC3E}">
        <p14:creationId xmlns:p14="http://schemas.microsoft.com/office/powerpoint/2010/main" val="148900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19200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/>
              <a:t>Gotta</a:t>
            </a:r>
            <a:r>
              <a:rPr lang="en-US" sz="2800" b="1" dirty="0"/>
              <a:t> live it,</a:t>
            </a:r>
            <a:endParaRPr lang="en-US" sz="2800" dirty="0"/>
          </a:p>
          <a:p>
            <a:pPr algn="ctr"/>
            <a:r>
              <a:rPr lang="en-US" sz="2800" b="1" dirty="0" err="1"/>
              <a:t>Gotta</a:t>
            </a:r>
            <a:r>
              <a:rPr lang="en-US" sz="2800" b="1" dirty="0"/>
              <a:t> give it</a:t>
            </a:r>
            <a:endParaRPr lang="en-US" sz="2800" dirty="0"/>
          </a:p>
          <a:p>
            <a:pPr algn="ctr"/>
            <a:r>
              <a:rPr lang="en-US" sz="2800" b="1" dirty="0"/>
              <a:t>So show a little respect</a:t>
            </a:r>
            <a:endParaRPr lang="en-US" sz="2800" dirty="0"/>
          </a:p>
          <a:p>
            <a:pPr algn="ctr"/>
            <a:r>
              <a:rPr lang="en-US" sz="2800" b="1" dirty="0" err="1"/>
              <a:t>Gotta</a:t>
            </a:r>
            <a:r>
              <a:rPr lang="en-US" sz="2800" b="1" dirty="0"/>
              <a:t> share it,</a:t>
            </a:r>
            <a:endParaRPr lang="en-US" sz="2800" dirty="0"/>
          </a:p>
          <a:p>
            <a:pPr algn="ctr"/>
            <a:r>
              <a:rPr lang="en-US" sz="2800" b="1" dirty="0" err="1"/>
              <a:t>Gotta</a:t>
            </a:r>
            <a:r>
              <a:rPr lang="en-US" sz="2800" b="1" dirty="0"/>
              <a:t> spread it</a:t>
            </a:r>
            <a:endParaRPr lang="en-US" sz="2800" dirty="0"/>
          </a:p>
          <a:p>
            <a:pPr algn="ctr"/>
            <a:r>
              <a:rPr lang="en-US" sz="2800" b="1" dirty="0"/>
              <a:t>Let’s show a little respect</a:t>
            </a:r>
            <a:endParaRPr lang="en-US" sz="2800" dirty="0"/>
          </a:p>
          <a:p>
            <a:pPr algn="ctr"/>
            <a:r>
              <a:rPr lang="en-US" sz="2800" b="1" dirty="0"/>
              <a:t>It starts with me and you</a:t>
            </a:r>
            <a:endParaRPr lang="en-US" sz="2800" dirty="0"/>
          </a:p>
          <a:p>
            <a:pPr algn="ctr"/>
            <a:r>
              <a:rPr lang="en-US" sz="2800" b="1" dirty="0"/>
              <a:t>And what we choose to say and do</a:t>
            </a:r>
            <a:endParaRPr lang="en-US" sz="2800" dirty="0"/>
          </a:p>
          <a:p>
            <a:pPr algn="ctr"/>
            <a:r>
              <a:rPr lang="en-US" sz="2800" b="1" dirty="0" err="1"/>
              <a:t>Gotta</a:t>
            </a:r>
            <a:r>
              <a:rPr lang="en-US" sz="2800" b="1" dirty="0"/>
              <a:t> live it, </a:t>
            </a:r>
            <a:r>
              <a:rPr lang="en-US" sz="2800" b="1" dirty="0" err="1"/>
              <a:t>gotta</a:t>
            </a:r>
            <a:r>
              <a:rPr lang="en-US" sz="2800" b="1" dirty="0"/>
              <a:t> give it</a:t>
            </a:r>
            <a:endParaRPr lang="en-US" sz="2800" dirty="0"/>
          </a:p>
          <a:p>
            <a:pPr algn="ctr"/>
            <a:r>
              <a:rPr lang="en-US" sz="2800" b="1" dirty="0"/>
              <a:t>So show a little respect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1148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79541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What you give comes back to you</a:t>
            </a:r>
          </a:p>
          <a:p>
            <a:pPr algn="ctr"/>
            <a:r>
              <a:rPr lang="en-US" sz="2800" dirty="0"/>
              <a:t>Give a little respect</a:t>
            </a:r>
          </a:p>
          <a:p>
            <a:pPr algn="ctr"/>
            <a:r>
              <a:rPr lang="en-US" sz="2800" dirty="0"/>
              <a:t>What you give comes back to you</a:t>
            </a:r>
          </a:p>
          <a:p>
            <a:pPr algn="ctr"/>
            <a:r>
              <a:rPr lang="en-US" sz="2800" dirty="0"/>
              <a:t>Just show a little respect</a:t>
            </a:r>
          </a:p>
        </p:txBody>
      </p:sp>
    </p:spTree>
    <p:extLst>
      <p:ext uri="{BB962C8B-B14F-4D97-AF65-F5344CB8AC3E}">
        <p14:creationId xmlns:p14="http://schemas.microsoft.com/office/powerpoint/2010/main" val="317378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278</Words>
  <Application>Microsoft Office PowerPoint</Application>
  <PresentationFormat>On-screen Show (4:3)</PresentationFormat>
  <Paragraphs>68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Leeann Denham</dc:creator>
  <cp:lastModifiedBy>Leeann Denham</cp:lastModifiedBy>
  <cp:revision>1</cp:revision>
  <dcterms:created xsi:type="dcterms:W3CDTF">2012-08-27T11:42:12Z</dcterms:created>
  <dcterms:modified xsi:type="dcterms:W3CDTF">2012-08-27T11:48:31Z</dcterms:modified>
</cp:coreProperties>
</file>